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74" r:id="rId12"/>
    <p:sldId id="266" r:id="rId13"/>
    <p:sldId id="273" r:id="rId14"/>
    <p:sldId id="268" r:id="rId15"/>
    <p:sldId id="267" r:id="rId16"/>
    <p:sldId id="271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5"/>
    <p:restoredTop sz="94633"/>
  </p:normalViewPr>
  <p:slideViewPr>
    <p:cSldViewPr snapToGrid="0" snapToObjects="1">
      <p:cViewPr varScale="1">
        <p:scale>
          <a:sx n="86" d="100"/>
          <a:sy n="86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A573-0F52-0343-A185-AFC1D045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F25CB-3FDE-AB40-B373-660D06A6F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92156-4E73-7F40-8922-84DCEE62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8CA2-33ED-B444-8222-773E0BE4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4AD32-514A-E24C-AAAC-3A894A8D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6786-891A-EE41-9FC4-A3EAEE9E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2D373-3503-0842-86AA-0DEDE888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20D0-6F75-234A-B607-9F9C15C0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AA181-2D2B-9949-903C-A9C2D169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563D-010A-2E46-AED8-AEBDA4B4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E7978-0C80-4E41-A3F4-23F5B435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02A9-CD2F-4A40-8C54-86E26484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6194-B945-F24D-B8D4-D44E5162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E4CA-0FD2-F54C-81DF-C1FEF966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0F3A-2C19-9E44-AB19-FCB06060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17C6-1977-7B47-B3AE-89F67AAB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9344-DEB7-7C44-B9F5-ADFFB811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290B-6A57-274C-B97E-6D10F085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E37F-2479-514E-9648-8CB51939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7F4D-8D2E-8B4F-91AA-22AFC159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731F-4CC5-E045-AC04-7BDD2244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84759-9597-4F4A-83D6-13882E92C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D33A-852A-D14C-92BC-0D5E9655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A4338-02D0-BB42-A85D-755838D9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3161-F6AC-614F-B5AF-B7B861A9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9D78-D68A-854D-A824-2E671FA3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E786-5DDA-F140-B1E2-2FEBD6DC9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659B2-5325-9E47-B91E-28C02D941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6F637-2662-F74D-A1F6-DDFB69A2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2ABB3-FB4C-FF41-B4BA-19758097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B2225-5B34-2948-ADBC-9B8F094B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7290-ACC1-C946-A9E9-D353FA03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F018-5FD0-D94F-AA4D-10FC7F26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859B6-ADB7-5F4E-A794-02AC63349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CDD21-A6F2-0143-920E-5B861308B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89853-F30E-5745-99D0-5648B1AD4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3A1AC-88A9-A240-B3A0-E576488F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A742D-C7B0-E243-9501-FE45DC8C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8E6B9-8366-E54D-9D0E-C20D6D55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A5CC-E5ED-F447-941B-5BDDA07C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CE7B7-3F58-C543-A470-F7533542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D2762-90E5-5447-9B58-29D2612B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13585-15A3-1949-8A8A-E3CCA3F8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3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2950-80B9-5D49-AA4E-51282EEC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07A7B-5ECC-D241-B438-0CF896CA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CE4D5-971C-F24B-A7EB-47B90CC3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8932-1C94-9547-AA6C-39B23858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F276-AB64-8D4B-9251-910B1595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3C5E-F63D-B046-9802-B3F36D4A8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D549-64D8-BB42-B583-43473A2B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1BCEE-FE61-7A45-B76E-EF2CC9D0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3B276-0F9F-A946-B384-069D05A9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3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202E-DFDE-AB48-8E07-E7E51C41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6B53B-516A-9C41-8916-57FD0DC1E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FB5ED-5D0C-4640-B980-021A47344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8103C-DB86-E047-A648-28A2CAA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84231-4A41-8547-9BD7-FBA82912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038FC-3028-1242-9F67-5CADC7B7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7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BD7A6-A3CD-A447-801E-756F7331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932A-441B-5746-B9A3-9D9FB6764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216C7-EAD7-6F4B-9789-AC6868E02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569AF-C090-8F47-99E1-B86A99DB0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516B-A32B-4C43-934A-0E895DC3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9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84A98-2FE4-D54C-BCB8-F40DF912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Kevin Boyd &amp; Scott Frazier</a:t>
            </a:r>
          </a:p>
        </p:txBody>
      </p:sp>
      <p:pic>
        <p:nvPicPr>
          <p:cNvPr id="1028" name="Picture 4" descr="Logo&#10;&#10;Description automatically generated">
            <a:extLst>
              <a:ext uri="{FF2B5EF4-FFF2-40B4-BE49-F238E27FC236}">
                <a16:creationId xmlns:a16="http://schemas.microsoft.com/office/drawing/2014/main" id="{79AA075F-4E20-2B49-8B31-4585CA86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35" y="554793"/>
            <a:ext cx="11327549" cy="41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9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k-NN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37E9F-CE5F-4943-9C4F-EB26F80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09" y="1328274"/>
            <a:ext cx="7224718" cy="4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C926E-265B-F84D-9AE8-64D6530A5822}"/>
              </a:ext>
            </a:extLst>
          </p:cNvPr>
          <p:cNvSpPr txBox="1"/>
          <p:nvPr/>
        </p:nvSpPr>
        <p:spPr>
          <a:xfrm>
            <a:off x="9942162" y="6498806"/>
            <a:ext cx="249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Kularathne</a:t>
            </a:r>
            <a:r>
              <a:rPr lang="en-US" dirty="0"/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37296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k-NN Model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B7B4CED-A864-0246-9A61-9302EF6A1D69}"/>
              </a:ext>
            </a:extLst>
          </p:cNvPr>
          <p:cNvGraphicFramePr>
            <a:graphicFrameLocks noGrp="1"/>
          </p:cNvGraphicFramePr>
          <p:nvPr/>
        </p:nvGraphicFramePr>
        <p:xfrm>
          <a:off x="4559102" y="1365141"/>
          <a:ext cx="7190133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6711">
                  <a:extLst>
                    <a:ext uri="{9D8B030D-6E8A-4147-A177-3AD203B41FA5}">
                      <a16:colId xmlns:a16="http://schemas.microsoft.com/office/drawing/2014/main" val="2438343974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325713986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544566253"/>
                    </a:ext>
                  </a:extLst>
                </a:gridCol>
              </a:tblGrid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203661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38279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6846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FDD2FC-84D8-9043-8C40-722D3CF4861A}"/>
              </a:ext>
            </a:extLst>
          </p:cNvPr>
          <p:cNvGraphicFramePr>
            <a:graphicFrameLocks noGrp="1"/>
          </p:cNvGraphicFramePr>
          <p:nvPr/>
        </p:nvGraphicFramePr>
        <p:xfrm>
          <a:off x="4559101" y="4123556"/>
          <a:ext cx="7190134" cy="1828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595067">
                  <a:extLst>
                    <a:ext uri="{9D8B030D-6E8A-4147-A177-3AD203B41FA5}">
                      <a16:colId xmlns:a16="http://schemas.microsoft.com/office/drawing/2014/main" val="1156135138"/>
                    </a:ext>
                  </a:extLst>
                </a:gridCol>
                <a:gridCol w="3595067">
                  <a:extLst>
                    <a:ext uri="{9D8B030D-6E8A-4147-A177-3AD203B41FA5}">
                      <a16:colId xmlns:a16="http://schemas.microsoft.com/office/drawing/2014/main" val="2621469778"/>
                    </a:ext>
                  </a:extLst>
                </a:gridCol>
              </a:tblGrid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85.77%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49977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87.80%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63785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91296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Information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244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32B592-3A21-BA4F-8436-CE85B581B26C}"/>
              </a:ext>
            </a:extLst>
          </p:cNvPr>
          <p:cNvSpPr txBox="1"/>
          <p:nvPr/>
        </p:nvSpPr>
        <p:spPr>
          <a:xfrm>
            <a:off x="6963250" y="812598"/>
            <a:ext cx="238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F6D7B-E83B-EA4E-B95B-6F15F1F35FF2}"/>
              </a:ext>
            </a:extLst>
          </p:cNvPr>
          <p:cNvSpPr txBox="1"/>
          <p:nvPr/>
        </p:nvSpPr>
        <p:spPr>
          <a:xfrm>
            <a:off x="7309509" y="3574355"/>
            <a:ext cx="168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Metrics</a:t>
            </a:r>
          </a:p>
        </p:txBody>
      </p:sp>
    </p:spTree>
    <p:extLst>
      <p:ext uri="{BB962C8B-B14F-4D97-AF65-F5344CB8AC3E}">
        <p14:creationId xmlns:p14="http://schemas.microsoft.com/office/powerpoint/2010/main" val="16430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Best Value for K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A129D3A-968E-F542-8D5D-852B8C59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90" y="1682282"/>
            <a:ext cx="8008620" cy="50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k-NN Model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B7B4CED-A864-0246-9A61-9302EF6A1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94679"/>
              </p:ext>
            </p:extLst>
          </p:nvPr>
        </p:nvGraphicFramePr>
        <p:xfrm>
          <a:off x="4559102" y="1365141"/>
          <a:ext cx="7190133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6711">
                  <a:extLst>
                    <a:ext uri="{9D8B030D-6E8A-4147-A177-3AD203B41FA5}">
                      <a16:colId xmlns:a16="http://schemas.microsoft.com/office/drawing/2014/main" val="2438343974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325713986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544566253"/>
                    </a:ext>
                  </a:extLst>
                </a:gridCol>
              </a:tblGrid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 = 10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203661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144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145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17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38279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17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6846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FDD2FC-84D8-9043-8C40-722D3CF48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46949"/>
              </p:ext>
            </p:extLst>
          </p:nvPr>
        </p:nvGraphicFramePr>
        <p:xfrm>
          <a:off x="4559101" y="4123556"/>
          <a:ext cx="7190134" cy="1828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595067">
                  <a:extLst>
                    <a:ext uri="{9D8B030D-6E8A-4147-A177-3AD203B41FA5}">
                      <a16:colId xmlns:a16="http://schemas.microsoft.com/office/drawing/2014/main" val="1156135138"/>
                    </a:ext>
                  </a:extLst>
                </a:gridCol>
                <a:gridCol w="3595067">
                  <a:extLst>
                    <a:ext uri="{9D8B030D-6E8A-4147-A177-3AD203B41FA5}">
                      <a16:colId xmlns:a16="http://schemas.microsoft.com/office/drawing/2014/main" val="2621469778"/>
                    </a:ext>
                  </a:extLst>
                </a:gridCol>
              </a:tblGrid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85.77%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87.27%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49977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87.80%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89.51%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63785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82.52%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83.81%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91296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Information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244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BC012F4-0741-9C4A-8F66-947257DF981A}"/>
              </a:ext>
            </a:extLst>
          </p:cNvPr>
          <p:cNvSpPr txBox="1"/>
          <p:nvPr/>
        </p:nvSpPr>
        <p:spPr>
          <a:xfrm>
            <a:off x="6963250" y="812598"/>
            <a:ext cx="238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511FD-9538-AD40-A12D-64E68B7A138C}"/>
              </a:ext>
            </a:extLst>
          </p:cNvPr>
          <p:cNvSpPr txBox="1"/>
          <p:nvPr/>
        </p:nvSpPr>
        <p:spPr>
          <a:xfrm>
            <a:off x="7309509" y="3574355"/>
            <a:ext cx="168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Metrics</a:t>
            </a:r>
          </a:p>
        </p:txBody>
      </p:sp>
    </p:spTree>
    <p:extLst>
      <p:ext uri="{BB962C8B-B14F-4D97-AF65-F5344CB8AC3E}">
        <p14:creationId xmlns:p14="http://schemas.microsoft.com/office/powerpoint/2010/main" val="300124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0C895-9275-FB48-810E-202617B3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ABV and IBU Distributions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6B049B-3D88-7D46-A5ED-493F33CE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3" y="2053652"/>
            <a:ext cx="5581987" cy="393530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DCBCB1-2EB8-DE48-980D-FF6B7201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401" y="2053652"/>
            <a:ext cx="5581986" cy="396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Relationship of ABV and IBU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FA398B9-112C-5D48-A21D-5583FBCC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08" y="1662141"/>
            <a:ext cx="7143583" cy="51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B716F-53D4-8447-8B27-2F10C163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F9B5409-FE8B-CB42-9876-C10BF1EF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0" y="2228033"/>
            <a:ext cx="3895195" cy="2755851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54B608-1C2E-AE49-9FBB-323D8201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69" y="2228032"/>
            <a:ext cx="3909011" cy="2755852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D3D630F-C0CB-7149-852E-2677009B9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87" y="2228032"/>
            <a:ext cx="3909009" cy="2775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00789-9658-B54C-B644-9D98517457A0}"/>
              </a:ext>
            </a:extLst>
          </p:cNvPr>
          <p:cNvSpPr txBox="1"/>
          <p:nvPr/>
        </p:nvSpPr>
        <p:spPr>
          <a:xfrm>
            <a:off x="582979" y="5217993"/>
            <a:ext cx="313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</a:t>
            </a:r>
            <a:r>
              <a:rPr lang="en-US" sz="1600"/>
              <a:t>appears to </a:t>
            </a:r>
            <a:r>
              <a:rPr lang="en-US" sz="1600" dirty="0"/>
              <a:t>be evidence of a positive relationship between ABV and IBU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000BA-6B73-4C48-9DE7-9EAA1C130F1B}"/>
              </a:ext>
            </a:extLst>
          </p:cNvPr>
          <p:cNvSpPr txBox="1"/>
          <p:nvPr/>
        </p:nvSpPr>
        <p:spPr>
          <a:xfrm>
            <a:off x="6753427" y="5217993"/>
            <a:ext cx="313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That relationship also appears to be present when examining specific kinds of beer </a:t>
            </a:r>
          </a:p>
        </p:txBody>
      </p:sp>
    </p:spTree>
    <p:extLst>
      <p:ext uri="{BB962C8B-B14F-4D97-AF65-F5344CB8AC3E}">
        <p14:creationId xmlns:p14="http://schemas.microsoft.com/office/powerpoint/2010/main" val="325336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B274A4D-A022-7C40-B98F-883F0EF82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570" y="3039726"/>
            <a:ext cx="6596743" cy="244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4ADAF-F7C0-F844-A04E-4B4CFD7A7897}"/>
              </a:ext>
            </a:extLst>
          </p:cNvPr>
          <p:cNvSpPr txBox="1"/>
          <p:nvPr/>
        </p:nvSpPr>
        <p:spPr>
          <a:xfrm>
            <a:off x="9998328" y="520267"/>
            <a:ext cx="126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Kevin Boyd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DB448-8C84-0048-912F-FE919FEA3C45}"/>
              </a:ext>
            </a:extLst>
          </p:cNvPr>
          <p:cNvSpPr txBox="1"/>
          <p:nvPr/>
        </p:nvSpPr>
        <p:spPr>
          <a:xfrm>
            <a:off x="9948919" y="1130469"/>
            <a:ext cx="136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Scott Frazier</a:t>
            </a:r>
          </a:p>
        </p:txBody>
      </p:sp>
    </p:spTree>
    <p:extLst>
      <p:ext uri="{BB962C8B-B14F-4D97-AF65-F5344CB8AC3E}">
        <p14:creationId xmlns:p14="http://schemas.microsoft.com/office/powerpoint/2010/main" val="84080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FF5D2-B685-814E-A2C5-3DC9CD23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Breweries Per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CF6A5-440F-044F-873C-B2E99B28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90" y="702954"/>
            <a:ext cx="7671023" cy="5451662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109D2CAF-534D-7842-8728-F6EB2C9F5B3E}"/>
              </a:ext>
            </a:extLst>
          </p:cNvPr>
          <p:cNvSpPr/>
          <p:nvPr/>
        </p:nvSpPr>
        <p:spPr>
          <a:xfrm>
            <a:off x="4726983" y="5587139"/>
            <a:ext cx="743920" cy="309966"/>
          </a:xfrm>
          <a:prstGeom prst="frame">
            <a:avLst>
              <a:gd name="adj1" fmla="val 611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CFD5E-C877-9740-87A6-F0313650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Missing Values</a:t>
            </a:r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3023E9A-2BA3-684F-A970-6A4229BB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45149"/>
            <a:ext cx="7225748" cy="49677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DCFEB0-E4AF-C740-A1B6-09605B34AD90}"/>
              </a:ext>
            </a:extLst>
          </p:cNvPr>
          <p:cNvSpPr/>
          <p:nvPr/>
        </p:nvSpPr>
        <p:spPr>
          <a:xfrm>
            <a:off x="8079698" y="599607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44E65-2E8F-6F48-BE4D-6F551CC47E24}"/>
              </a:ext>
            </a:extLst>
          </p:cNvPr>
          <p:cNvSpPr/>
          <p:nvPr/>
        </p:nvSpPr>
        <p:spPr>
          <a:xfrm>
            <a:off x="8115302" y="3552669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A8615-A236-FA4F-92EB-1A5ABC12C5B3}"/>
              </a:ext>
            </a:extLst>
          </p:cNvPr>
          <p:cNvSpPr/>
          <p:nvPr/>
        </p:nvSpPr>
        <p:spPr>
          <a:xfrm>
            <a:off x="4346678" y="3552669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9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CBF8F-1102-9641-8B3F-C91EF72D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Median ABV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91704-E4E9-6C43-AF76-93859A60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1" y="2259287"/>
            <a:ext cx="5632012" cy="39136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C6187C-5A76-0046-99F7-05D2C3E0E85D}"/>
              </a:ext>
            </a:extLst>
          </p:cNvPr>
          <p:cNvCxnSpPr>
            <a:cxnSpLocks/>
          </p:cNvCxnSpPr>
          <p:nvPr/>
        </p:nvCxnSpPr>
        <p:spPr>
          <a:xfrm>
            <a:off x="821410" y="5997844"/>
            <a:ext cx="488197" cy="0"/>
          </a:xfrm>
          <a:prstGeom prst="line">
            <a:avLst/>
          </a:prstGeom>
          <a:ln w="254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1510184-FD81-3347-857B-4A65F25C9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242" y="2518757"/>
            <a:ext cx="6336759" cy="33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CBF8F-1102-9641-8B3F-C91EF72D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Median IBU by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E968D-0886-BE4F-A957-54D364DF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7" y="2259287"/>
            <a:ext cx="5559068" cy="39158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1B2AE8-92A0-334E-8DF5-A1A8D3F65EA5}"/>
              </a:ext>
            </a:extLst>
          </p:cNvPr>
          <p:cNvCxnSpPr>
            <a:cxnSpLocks/>
          </p:cNvCxnSpPr>
          <p:nvPr/>
        </p:nvCxnSpPr>
        <p:spPr>
          <a:xfrm>
            <a:off x="795580" y="5979763"/>
            <a:ext cx="488197" cy="0"/>
          </a:xfrm>
          <a:prstGeom prst="line">
            <a:avLst/>
          </a:prstGeom>
          <a:ln w="254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47332285-FD22-8F48-93D8-54162C07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71" y="2565820"/>
            <a:ext cx="6308730" cy="33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7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C8563-0C3A-6546-A65D-BC417C73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Highest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B95C5-E996-CF47-A4D4-94BCA61D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77" y="2287003"/>
            <a:ext cx="5495290" cy="3860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D0897-5377-BD4D-9CA2-A30906F5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6" y="2287003"/>
            <a:ext cx="5495289" cy="38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3D27E-C81A-C94B-BA96-C462F9E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ABV Distribution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649B701-86A5-ED4F-BC10-1E2780B6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36117"/>
            <a:ext cx="7225748" cy="4985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19C17-676D-2D40-80D0-EE63607457A4}"/>
              </a:ext>
            </a:extLst>
          </p:cNvPr>
          <p:cNvSpPr txBox="1"/>
          <p:nvPr/>
        </p:nvSpPr>
        <p:spPr>
          <a:xfrm>
            <a:off x="9422229" y="1690900"/>
            <a:ext cx="1691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0.05977</a:t>
            </a:r>
          </a:p>
          <a:p>
            <a:r>
              <a:rPr lang="en-US" dirty="0"/>
              <a:t>Median: 0.056 </a:t>
            </a:r>
          </a:p>
        </p:txBody>
      </p:sp>
    </p:spTree>
    <p:extLst>
      <p:ext uri="{BB962C8B-B14F-4D97-AF65-F5344CB8AC3E}">
        <p14:creationId xmlns:p14="http://schemas.microsoft.com/office/powerpoint/2010/main" val="6009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ABV Distribution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3E640DE-823A-C348-A2C5-C176BB13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88" y="2128604"/>
            <a:ext cx="5465390" cy="386676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D51B8E3-2D2E-EC4C-90E3-C817C62E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128604"/>
            <a:ext cx="5465389" cy="39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CCA7F-241A-D446-98C2-69C1AF19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Relationship Between ABV and IBU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8B48122-8C3F-F346-9EBD-84ADB1E0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72891"/>
            <a:ext cx="7225748" cy="51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2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169</Words>
  <Application>Microsoft Macintosh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Breweries Per State</vt:lpstr>
      <vt:lpstr>Missing Values</vt:lpstr>
      <vt:lpstr>Median ABV by State</vt:lpstr>
      <vt:lpstr>Median IBU by State</vt:lpstr>
      <vt:lpstr>Highest ABV and IBU</vt:lpstr>
      <vt:lpstr>ABV Distribution</vt:lpstr>
      <vt:lpstr>ABV Distribution</vt:lpstr>
      <vt:lpstr>Relationship Between ABV and IBU</vt:lpstr>
      <vt:lpstr>k-NN Model</vt:lpstr>
      <vt:lpstr>k-NN Model</vt:lpstr>
      <vt:lpstr>Best Value for K</vt:lpstr>
      <vt:lpstr>k-NN Model</vt:lpstr>
      <vt:lpstr>ABV and IBU Distributions</vt:lpstr>
      <vt:lpstr>Relationship of ABV and IBU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Boyd, Kevin</dc:creator>
  <cp:lastModifiedBy>Boyd, Kevin</cp:lastModifiedBy>
  <cp:revision>13</cp:revision>
  <dcterms:created xsi:type="dcterms:W3CDTF">2021-10-10T21:38:01Z</dcterms:created>
  <dcterms:modified xsi:type="dcterms:W3CDTF">2021-10-21T23:31:25Z</dcterms:modified>
</cp:coreProperties>
</file>